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0" r:id="rId2"/>
  </p:sldMasterIdLst>
  <p:notesMasterIdLst>
    <p:notesMasterId r:id="rId11"/>
  </p:notesMasterIdLst>
  <p:handoutMasterIdLst>
    <p:handoutMasterId r:id="rId12"/>
  </p:handoutMasterIdLst>
  <p:sldIdLst>
    <p:sldId id="256" r:id="rId3"/>
    <p:sldId id="260" r:id="rId4"/>
    <p:sldId id="261" r:id="rId5"/>
    <p:sldId id="262" r:id="rId6"/>
    <p:sldId id="263" r:id="rId7"/>
    <p:sldId id="264" r:id="rId8"/>
    <p:sldId id="265" r:id="rId9"/>
    <p:sldId id="266" r:id="rId10"/>
  </p:sldIdLst>
  <p:sldSz cx="12192000" cy="6858000"/>
  <p:notesSz cx="7023100" cy="93091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3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1788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17" Type="http://schemas.microsoft.com/office/2015/10/relationships/revisionInfo" Target="revisionInfo.xml"/><Relationship Id="rId2" Type="http://schemas.openxmlformats.org/officeDocument/2006/relationships/slideMaster" Target="slideMasters/slideMaster1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3A990A5A-D467-4A31-94DE-66294F742C50}" type="datetimeFigureOut">
              <a:rPr lang="nl-NL" smtClean="0"/>
              <a:pPr>
                <a:defRPr/>
              </a:pPr>
              <a:t>27-6-2017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67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2B887F25-B0BA-46F5-B75A-355485BC47F8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117327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672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672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C7071C2C-FFB0-4226-9973-E5F84D2597F2}" type="datetimeFigureOut">
              <a:rPr lang="nl-NL" smtClean="0"/>
              <a:pPr>
                <a:defRPr/>
              </a:pPr>
              <a:t>27-6-2017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pPr lvl="0"/>
            <a:endParaRPr lang="nl-NL" noProof="0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701675" y="4479925"/>
            <a:ext cx="5619750" cy="366553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nl-NL" noProof="0" dirty="0"/>
              <a:t>Klik om de modelstijlen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842375"/>
            <a:ext cx="3043238" cy="46672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6725"/>
          </a:xfrm>
          <a:prstGeom prst="rect">
            <a:avLst/>
          </a:prstGeom>
        </p:spPr>
        <p:txBody>
          <a:bodyPr vert="horz" wrap="square" lIns="93324" tIns="46662" rIns="93324" bIns="46662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00B4BA36-7871-420C-AEBF-2784AEA7C14B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573485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hthoek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Rechthoek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80285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hthoek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Rechthoek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01952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hthoek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Rechthoek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32137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hthoek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Rechthoek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36955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hthoek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Rechthoek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44729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hthoek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Rechthoek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42010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1C8ABA-C72D-49CB-95AD-9D9B796C54C4}" type="datetimeFigureOut">
              <a:rPr lang="nl-NL" smtClean="0"/>
              <a:pPr>
                <a:defRPr/>
              </a:pPr>
              <a:t>27-6-2017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362C7A-C4A2-4EBD-83B2-DFD69088854E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1020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anoramafoto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7C79AA-5BF6-4733-A3B2-99D9F8C7B3A7}" type="datetimeFigureOut">
              <a:rPr lang="nl-NL" smtClean="0"/>
              <a:pPr>
                <a:defRPr/>
              </a:pPr>
              <a:t>27-6-2017</a:t>
            </a:fld>
            <a:endParaRPr lang="nl-NL" dirty="0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BC2FEA-40BF-49CB-99D9-4A87A86C13F2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95063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8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C92D0C-74F4-4F3C-8AC6-9E61CE61282A}" type="datetimeFigureOut">
              <a:rPr lang="nl-NL" smtClean="0"/>
              <a:pPr>
                <a:defRPr/>
              </a:pPr>
              <a:t>27-6-2017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33765E-9863-4D7A-AC9E-7285B18E9404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08090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10"/>
          <p:cNvSpPr txBox="1"/>
          <p:nvPr/>
        </p:nvSpPr>
        <p:spPr>
          <a:xfrm>
            <a:off x="898525" y="971550"/>
            <a:ext cx="801688" cy="1970088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nl-NL" dirty="0"/>
              <a:t>“</a:t>
            </a:r>
          </a:p>
        </p:txBody>
      </p:sp>
      <p:sp>
        <p:nvSpPr>
          <p:cNvPr id="6" name="Tekstvak 12"/>
          <p:cNvSpPr txBox="1"/>
          <p:nvPr/>
        </p:nvSpPr>
        <p:spPr>
          <a:xfrm>
            <a:off x="9329738" y="2613025"/>
            <a:ext cx="803275" cy="1970088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nl-NL" dirty="0"/>
              <a:t>”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4" name="Tijdelijke aanduiding voor tekst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7" name="Tijdelijke aanduiding voor datum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0A0868-B370-43F6-920D-0EEAC4B8774B}" type="datetimeFigureOut">
              <a:rPr lang="nl-NL" smtClean="0"/>
              <a:pPr>
                <a:defRPr/>
              </a:pPr>
              <a:t>27-6-2017</a:t>
            </a:fld>
            <a:endParaRPr lang="nl-NL" dirty="0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43BD7C95-DF9A-4A01-91B5-9AF2F6526134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890594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Visite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A3D4C4-50D4-46A5-BB53-9D50E2669110}" type="datetimeFigureOut">
              <a:rPr lang="nl-NL" smtClean="0"/>
              <a:pPr>
                <a:defRPr/>
              </a:pPr>
              <a:t>27-6-2017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E0F06F-934C-470A-A432-5E6B0F1353B9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621474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Visite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10"/>
          <p:cNvSpPr txBox="1"/>
          <p:nvPr/>
        </p:nvSpPr>
        <p:spPr>
          <a:xfrm>
            <a:off x="9334500" y="3316288"/>
            <a:ext cx="801688" cy="1970087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nl-NL" dirty="0"/>
              <a:t>”</a:t>
            </a:r>
          </a:p>
        </p:txBody>
      </p:sp>
      <p:sp>
        <p:nvSpPr>
          <p:cNvPr id="5" name="Tekstvak 13"/>
          <p:cNvSpPr txBox="1"/>
          <p:nvPr/>
        </p:nvSpPr>
        <p:spPr>
          <a:xfrm>
            <a:off x="898525" y="971550"/>
            <a:ext cx="801688" cy="1970088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nl-NL" dirty="0"/>
              <a:t>“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3163026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8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574801" y="4953000"/>
            <a:ext cx="7999315" cy="1074057"/>
          </a:xfrm>
        </p:spPr>
        <p:txBody>
          <a:bodyPr>
            <a:normAutofit/>
          </a:bodyPr>
          <a:lstStyle>
            <a:lvl1pPr marL="0" indent="0">
              <a:buNone/>
              <a:defRPr lang="en-US" sz="1800" b="0" i="0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E91FFD-5F95-4D6A-A218-8A273473EEEE}" type="datetimeFigureOut">
              <a:rPr lang="nl-NL" smtClean="0"/>
              <a:pPr>
                <a:defRPr/>
              </a:pPr>
              <a:t>27-6-2017</a:t>
            </a:fld>
            <a:endParaRPr lang="nl-NL" dirty="0"/>
          </a:p>
        </p:txBody>
      </p:sp>
      <p:sp>
        <p:nvSpPr>
          <p:cNvPr id="7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6E78BA-683D-46E8-A9FE-78E895BE5947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954966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3" name="Tijdelijke aanduiding voor tekst 3"/>
          <p:cNvSpPr>
            <a:spLocks noGrp="1"/>
          </p:cNvSpPr>
          <p:nvPr>
            <p:ph type="body" sz="half" idx="13"/>
          </p:nvPr>
        </p:nvSpPr>
        <p:spPr>
          <a:xfrm>
            <a:off x="1154953" y="3848610"/>
            <a:ext cx="8825659" cy="588517"/>
          </a:xfr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buNone/>
              <a:defRPr lang="en-US" sz="3600" b="0" i="0" kern="1200" cap="none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BBE2BF-4795-4444-AB13-E24613B0A2A1}" type="datetimeFigureOut">
              <a:rPr lang="nl-NL" smtClean="0"/>
              <a:pPr>
                <a:defRPr/>
              </a:pPr>
              <a:t>27-6-2017</a:t>
            </a:fld>
            <a:endParaRPr lang="nl-NL" dirty="0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A46D91C0-84F8-4874-8B0C-F1C0A5B0DA00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94737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kolo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echte verbindingslijn 16"/>
          <p:cNvCxnSpPr/>
          <p:nvPr/>
        </p:nvCxnSpPr>
        <p:spPr>
          <a:xfrm>
            <a:off x="3725863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17"/>
          <p:cNvCxnSpPr/>
          <p:nvPr/>
        </p:nvCxnSpPr>
        <p:spPr>
          <a:xfrm>
            <a:off x="6962775" y="2133600"/>
            <a:ext cx="0" cy="3967163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4" name="Tijdelijke aanduiding voor tekst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6" name="Tijdelijke aanduiding voor tekst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9" name="Tijdelijke aanduiding voor tekst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0" name="Tijdelijke aanduiding voor tekst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1" name="Tijdelijke aanduiding voor datum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A5EAFF-4B17-450C-9B76-1642FB6E54A1}" type="datetimeFigureOut">
              <a:rPr lang="nl-NL" smtClean="0"/>
              <a:pPr>
                <a:defRPr/>
              </a:pPr>
              <a:t>27-6-2017</a:t>
            </a:fld>
            <a:endParaRPr lang="nl-NL" dirty="0"/>
          </a:p>
        </p:txBody>
      </p:sp>
      <p:sp>
        <p:nvSpPr>
          <p:cNvPr id="12" name="Tijdelijke aanduiding voor voettekst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13" name="Tijdelijke aanduiding voor dianumm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6E1A8A32-AD42-4314-8E9A-E17F6FD54794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763645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olom met 3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Rechte verbindingslijn 16"/>
          <p:cNvCxnSpPr/>
          <p:nvPr/>
        </p:nvCxnSpPr>
        <p:spPr>
          <a:xfrm>
            <a:off x="3725863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7"/>
          <p:cNvCxnSpPr/>
          <p:nvPr/>
        </p:nvCxnSpPr>
        <p:spPr>
          <a:xfrm>
            <a:off x="6962775" y="2133600"/>
            <a:ext cx="0" cy="3967163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4" name="Tijdelijke aanduiding voor tekst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2" name="Tijdelijke aanduiding voor tekst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3" name="Tijdelijke aanduiding voor tekst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4" name="Tijdelijke aanduiding voor tekst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9" name="Tijdelijke aanduiding voor afbeelding 2"/>
          <p:cNvSpPr>
            <a:spLocks noGrp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30" name="Tijdelijke aanduiding voor afbeelding 2"/>
          <p:cNvSpPr>
            <a:spLocks noGrp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31" name="Tijdelijke aanduiding voor afbeelding 2"/>
          <p:cNvSpPr>
            <a:spLocks noGrp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15" name="Tijdelijke aanduiding voor datum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1F26C3-BE29-4712-B1F0-F227357FA09F}" type="datetimeFigureOut">
              <a:rPr lang="nl-NL" smtClean="0"/>
              <a:pPr>
                <a:defRPr/>
              </a:pPr>
              <a:t>27-6-2017</a:t>
            </a:fld>
            <a:endParaRPr lang="nl-NL" dirty="0"/>
          </a:p>
        </p:txBody>
      </p:sp>
      <p:sp>
        <p:nvSpPr>
          <p:cNvPr id="16" name="Tijdelijke aanduiding voor voettekst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17" name="Tijdelijke aanduiding voor dianummer 5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fld id="{A7342446-7F34-4950-8446-AE894BEE6C59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12240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 anchor="b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7C6ABA-DD1E-4F89-B447-22621855387D}" type="datetimeFigureOut">
              <a:rPr lang="nl-NL" smtClean="0"/>
              <a:pPr>
                <a:defRPr/>
              </a:pPr>
              <a:t>27-6-2017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7BAB57-3E32-4915-AB4F-B3BD49B48AEC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05809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164151" y="1447799"/>
            <a:ext cx="1409965" cy="4413251"/>
          </a:xfrm>
        </p:spPr>
        <p:txBody>
          <a:bodyPr vert="eaVert" anchor="b"/>
          <a:lstStyle/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1154954" y="1447799"/>
            <a:ext cx="6776630" cy="4413251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A7E70F-1AC6-43F2-8E18-6AC02F75ECC8}" type="datetimeFigureOut">
              <a:rPr lang="nl-NL" smtClean="0"/>
              <a:pPr>
                <a:defRPr/>
              </a:pPr>
              <a:t>27-6-2017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C8FD37-1701-48AE-937A-A18322888478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43139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B1416A-244A-4F7D-9C60-49AB0CB82A94}" type="datetimeFigureOut">
              <a:rPr lang="nl-NL" smtClean="0"/>
              <a:pPr>
                <a:defRPr/>
              </a:pPr>
              <a:t>27-6-2017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EFA08D-88EF-45C6-9C8A-F3C630220FAD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78438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64641B-FDC8-44A5-8400-E7CADAF84803}" type="datetimeFigureOut">
              <a:rPr lang="nl-NL" smtClean="0"/>
              <a:pPr>
                <a:defRPr/>
              </a:pPr>
              <a:t>27-6-2017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997FE0-D64A-4028-9830-8240F89D97FF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6248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C94F07-D83F-4F5F-9E3A-4BD67089FE83}" type="datetimeFigureOut">
              <a:rPr lang="nl-NL" smtClean="0"/>
              <a:pPr>
                <a:defRPr/>
              </a:pPr>
              <a:t>27-6-2017</a:t>
            </a:fld>
            <a:endParaRPr lang="nl-NL" dirty="0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881AA1-467B-4C1B-B47B-1BEB5F7F4BC7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70393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7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AE2775-AD3C-4E78-B82A-1D9C8B20E8D0}" type="datetimeFigureOut">
              <a:rPr lang="nl-NL" smtClean="0"/>
              <a:pPr>
                <a:defRPr/>
              </a:pPr>
              <a:t>27-6-2017</a:t>
            </a:fld>
            <a:endParaRPr lang="nl-NL" dirty="0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644A87-691A-4574-A024-C0B9D27AE532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5583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ED458D-D4B4-4C2B-A07D-04CA86D43FCB}" type="datetimeFigureOut">
              <a:rPr lang="nl-NL" smtClean="0"/>
              <a:pPr>
                <a:defRPr/>
              </a:pPr>
              <a:t>27-6-2017</a:t>
            </a:fld>
            <a:endParaRPr lang="nl-NL" dirty="0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3EE72F-625F-48AF-8A7D-7476B36E95A8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10615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6C51E6-82C1-4DA5-B688-0C5AFAEFD7EB}" type="datetimeFigureOut">
              <a:rPr lang="nl-NL" smtClean="0"/>
              <a:pPr>
                <a:defRPr/>
              </a:pPr>
              <a:t>27-6-2017</a:t>
            </a:fld>
            <a:endParaRPr lang="nl-NL" dirty="0"/>
          </a:p>
        </p:txBody>
      </p:sp>
      <p:sp>
        <p:nvSpPr>
          <p:cNvPr id="3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4324A9-4C22-47A8-93EA-A046FB62881E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55784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06D8EB-76DD-4402-AFDF-2DFA08BBF287}" type="datetimeFigureOut">
              <a:rPr lang="nl-NL" smtClean="0"/>
              <a:pPr>
                <a:defRPr/>
              </a:pPr>
              <a:t>27-6-2017</a:t>
            </a:fld>
            <a:endParaRPr lang="nl-NL" dirty="0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AE9548-97D0-4715-BA1D-05D8EC571BA3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87368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31A3F4-A1BD-4086-93B6-EF8C2C4ACE85}" type="datetimeFigureOut">
              <a:rPr lang="nl-NL" smtClean="0"/>
              <a:pPr>
                <a:defRPr/>
              </a:pPr>
              <a:t>27-6-2017</a:t>
            </a:fld>
            <a:endParaRPr lang="nl-NL" dirty="0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24EA77-BEC1-449A-99BC-8ED6F76BFD40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3438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al 12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1000"/>
                </a:schemeClr>
              </a:gs>
              <a:gs pos="75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 noProof="0" dirty="0"/>
          </a:p>
        </p:txBody>
      </p:sp>
      <p:sp>
        <p:nvSpPr>
          <p:cNvPr id="15" name="Ovaal 14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8000"/>
                </a:schemeClr>
              </a:gs>
              <a:gs pos="71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 noProof="0" dirty="0"/>
          </a:p>
        </p:txBody>
      </p:sp>
      <p:sp>
        <p:nvSpPr>
          <p:cNvPr id="16" name="Ova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 noProof="0" dirty="0"/>
          </a:p>
        </p:txBody>
      </p:sp>
      <p:sp>
        <p:nvSpPr>
          <p:cNvPr id="17" name="Ovaal 16"/>
          <p:cNvSpPr/>
          <p:nvPr/>
        </p:nvSpPr>
        <p:spPr>
          <a:xfrm>
            <a:off x="799941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4000"/>
                </a:schemeClr>
              </a:gs>
              <a:gs pos="73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 noProof="0" dirty="0"/>
          </a:p>
        </p:txBody>
      </p:sp>
      <p:sp>
        <p:nvSpPr>
          <p:cNvPr id="18" name="Ovaal 17"/>
          <p:cNvSpPr/>
          <p:nvPr/>
        </p:nvSpPr>
        <p:spPr>
          <a:xfrm>
            <a:off x="860901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0000"/>
                </a:schemeClr>
              </a:gs>
              <a:gs pos="66000">
                <a:schemeClr val="accent1">
                  <a:lumMod val="60000"/>
                  <a:lumOff val="40000"/>
                  <a:alpha val="0"/>
                </a:schemeClr>
              </a:gs>
              <a:gs pos="31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 noProof="0" dirty="0"/>
          </a:p>
        </p:txBody>
      </p:sp>
      <p:sp>
        <p:nvSpPr>
          <p:cNvPr id="14" name="Rechthoek 13"/>
          <p:cNvSpPr/>
          <p:nvPr/>
        </p:nvSpPr>
        <p:spPr>
          <a:xfrm>
            <a:off x="10437813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 noProof="0" dirty="0"/>
          </a:p>
        </p:txBody>
      </p:sp>
      <p:sp>
        <p:nvSpPr>
          <p:cNvPr id="1042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646113" y="452438"/>
            <a:ext cx="9404350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noProof="0" dirty="0"/>
              <a:t>Klik om het opmaakprofiel te bewerken</a:t>
            </a:r>
          </a:p>
        </p:txBody>
      </p:sp>
      <p:sp>
        <p:nvSpPr>
          <p:cNvPr id="1043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1103313" y="2052638"/>
            <a:ext cx="8947150" cy="419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noProof="0" dirty="0"/>
              <a:t>Klik om de opmaakprofielen van de </a:t>
            </a:r>
            <a:r>
              <a:rPr lang="nl-NL" noProof="0" dirty="0" err="1"/>
              <a:t>modeltekst</a:t>
            </a:r>
            <a:r>
              <a:rPr lang="nl-NL" noProof="0" dirty="0"/>
              <a:t>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 rot="5400000">
            <a:off x="10155238" y="1790700"/>
            <a:ext cx="990600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 fontAlgn="auto">
              <a:spcBef>
                <a:spcPts val="0"/>
              </a:spcBef>
              <a:spcAft>
                <a:spcPts val="0"/>
              </a:spcAft>
              <a:defRPr sz="1100" b="0" i="0" smtClean="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CE3A7994-F1B9-4BD2-A240-8D514A585560}" type="datetimeFigureOut">
              <a:rPr lang="nl-NL" noProof="0" smtClean="0"/>
              <a:pPr>
                <a:defRPr/>
              </a:pPr>
              <a:t>27-6-2017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 rot="5400000">
            <a:off x="8951118" y="3225007"/>
            <a:ext cx="3859213" cy="3048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0352088" y="295275"/>
            <a:ext cx="838200" cy="7683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2800">
                <a:solidFill>
                  <a:srgbClr val="FFFFFF"/>
                </a:solidFill>
                <a:latin typeface="Century Gothic" panose="020B0502020202020204" pitchFamily="34" charset="0"/>
              </a:defRPr>
            </a:lvl1pPr>
          </a:lstStyle>
          <a:p>
            <a:fld id="{4F29B314-1F3B-4F11-827C-A3CD6C8D911B}" type="slidenum">
              <a:rPr lang="nl-NL" noProof="0" smtClean="0"/>
              <a:pPr/>
              <a:t>‹nr.›</a:t>
            </a:fld>
            <a:endParaRPr lang="nl-NL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698" r:id="rId2"/>
    <p:sldLayoutId id="2147483697" r:id="rId3"/>
    <p:sldLayoutId id="2147483696" r:id="rId4"/>
    <p:sldLayoutId id="2147483695" r:id="rId5"/>
    <p:sldLayoutId id="2147483694" r:id="rId6"/>
    <p:sldLayoutId id="2147483693" r:id="rId7"/>
    <p:sldLayoutId id="2147483692" r:id="rId8"/>
    <p:sldLayoutId id="2147483691" r:id="rId9"/>
    <p:sldLayoutId id="2147483690" r:id="rId10"/>
    <p:sldLayoutId id="2147483689" r:id="rId11"/>
    <p:sldLayoutId id="2147483700" r:id="rId12"/>
    <p:sldLayoutId id="2147483688" r:id="rId13"/>
    <p:sldLayoutId id="2147483701" r:id="rId14"/>
    <p:sldLayoutId id="2147483687" r:id="rId15"/>
    <p:sldLayoutId id="2147483702" r:id="rId16"/>
    <p:sldLayoutId id="2147483703" r:id="rId17"/>
    <p:sldLayoutId id="2147483686" r:id="rId18"/>
    <p:sldLayoutId id="2147483685" r:id="rId19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4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Century Gothic" panose="020B0502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Century Gothic" panose="020B0502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Century Gothic" panose="020B0502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Century Gothic" panose="020B050202020202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60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40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40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el 1"/>
          <p:cNvSpPr>
            <a:spLocks noGrp="1"/>
          </p:cNvSpPr>
          <p:nvPr>
            <p:ph type="ctrTitle"/>
          </p:nvPr>
        </p:nvSpPr>
        <p:spPr>
          <a:xfrm>
            <a:off x="1155700" y="1447800"/>
            <a:ext cx="8824913" cy="3328988"/>
          </a:xfrm>
        </p:spPr>
        <p:txBody>
          <a:bodyPr/>
          <a:lstStyle/>
          <a:p>
            <a:r>
              <a:rPr lang="nl-NL" dirty="0"/>
              <a:t>Eindopdracht Digital Arts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155700" y="4776788"/>
            <a:ext cx="8824913" cy="862012"/>
          </a:xfrm>
        </p:spPr>
        <p:txBody>
          <a:bodyPr>
            <a:normAutofit/>
          </a:bodyPr>
          <a:lstStyle/>
          <a:p>
            <a:r>
              <a:rPr lang="nl-NL" cap="none" dirty="0"/>
              <a:t>Gerwin van Lagen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i.gyazo.com/887d31502fb4b135565616f7363c220b.png">
            <a:extLst>
              <a:ext uri="{FF2B5EF4-FFF2-40B4-BE49-F238E27FC236}">
                <a16:creationId xmlns:a16="http://schemas.microsoft.com/office/drawing/2014/main" id="{A31079EF-7535-4587-AA77-7E07E2083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663" y="2354753"/>
            <a:ext cx="3833604" cy="25893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7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Ontwikkelingsproces #1</a:t>
            </a:r>
          </a:p>
        </p:txBody>
      </p:sp>
      <p:sp>
        <p:nvSpPr>
          <p:cNvPr id="24578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575412" y="1551528"/>
            <a:ext cx="8846030" cy="4195763"/>
          </a:xfrm>
        </p:spPr>
        <p:txBody>
          <a:bodyPr>
            <a:normAutofit/>
          </a:bodyPr>
          <a:lstStyle/>
          <a:p>
            <a:pPr>
              <a:buClr>
                <a:srgbClr val="F5A408"/>
              </a:buClr>
            </a:pPr>
            <a:r>
              <a:rPr lang="nl-NL" sz="1600" dirty="0"/>
              <a:t>Ik begon met het idee zoeken voor de opdracht</a:t>
            </a:r>
          </a:p>
          <a:p>
            <a:pPr>
              <a:buClr>
                <a:srgbClr val="F5A408"/>
              </a:buClr>
            </a:pPr>
            <a:r>
              <a:rPr lang="nl-NL" sz="1600" dirty="0"/>
              <a:t>Nadat ik op het idee Western gekomen was ging ik kijken wat ik precies wilde doen.</a:t>
            </a:r>
          </a:p>
          <a:p>
            <a:pPr>
              <a:buClr>
                <a:srgbClr val="F5A408"/>
              </a:buClr>
            </a:pPr>
            <a:r>
              <a:rPr lang="nl-NL" sz="1600" dirty="0"/>
              <a:t>Eerst wou ik een Wild West stadje maken.</a:t>
            </a:r>
          </a:p>
          <a:p>
            <a:pPr>
              <a:buClr>
                <a:srgbClr val="F5A408"/>
              </a:buClr>
            </a:pPr>
            <a:r>
              <a:rPr lang="nl-NL" sz="1600" dirty="0"/>
              <a:t>Ik zocht foto’s op van een Wild West Stadje en begon een </a:t>
            </a:r>
            <a:r>
              <a:rPr lang="nl-NL" sz="1600" dirty="0" err="1"/>
              <a:t>graybox</a:t>
            </a:r>
            <a:r>
              <a:rPr lang="nl-NL" sz="1600" dirty="0"/>
              <a:t>.</a:t>
            </a:r>
          </a:p>
          <a:p>
            <a:pPr>
              <a:buClr>
                <a:srgbClr val="F5A408"/>
              </a:buClr>
            </a:pPr>
            <a:r>
              <a:rPr lang="nl-NL" sz="1600" dirty="0"/>
              <a:t>Na de </a:t>
            </a:r>
            <a:r>
              <a:rPr lang="nl-NL" sz="1600" dirty="0" err="1"/>
              <a:t>graybox</a:t>
            </a:r>
            <a:r>
              <a:rPr lang="nl-NL" sz="1600" dirty="0"/>
              <a:t> begon ik aan </a:t>
            </a:r>
            <a:r>
              <a:rPr lang="nl-NL" sz="1600" dirty="0" err="1"/>
              <a:t>walls</a:t>
            </a:r>
            <a:r>
              <a:rPr lang="nl-NL" sz="1600" dirty="0"/>
              <a:t> voor de voorkanten van de huizen.</a:t>
            </a:r>
          </a:p>
          <a:p>
            <a:pPr>
              <a:buClr>
                <a:srgbClr val="F5A408"/>
              </a:buClr>
            </a:pPr>
            <a:r>
              <a:rPr lang="nl-NL" sz="1600" dirty="0"/>
              <a:t>Nadat ik dit gedaan had wist ik dat ik te weinig tijd zou hebben en </a:t>
            </a:r>
          </a:p>
          <a:p>
            <a:pPr marL="0" indent="0">
              <a:buClr>
                <a:srgbClr val="F5A408"/>
              </a:buClr>
              <a:buNone/>
            </a:pPr>
            <a:r>
              <a:rPr lang="nl-NL" sz="1600" dirty="0"/>
              <a:t>herdacht het idee.</a:t>
            </a:r>
          </a:p>
        </p:txBody>
      </p:sp>
      <p:pic>
        <p:nvPicPr>
          <p:cNvPr id="1026" name="Picture 2" descr="Afbeeldingsresultaat voor western town">
            <a:extLst>
              <a:ext uri="{FF2B5EF4-FFF2-40B4-BE49-F238E27FC236}">
                <a16:creationId xmlns:a16="http://schemas.microsoft.com/office/drawing/2014/main" id="{0019853F-CB28-4434-A479-30E62CB8D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288" y="4142620"/>
            <a:ext cx="5823278" cy="247489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Ontwikkelingsproces #2</a:t>
            </a:r>
          </a:p>
        </p:txBody>
      </p:sp>
      <p:sp>
        <p:nvSpPr>
          <p:cNvPr id="24578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46113" y="1464956"/>
            <a:ext cx="8846030" cy="4195763"/>
          </a:xfrm>
        </p:spPr>
        <p:txBody>
          <a:bodyPr>
            <a:normAutofit/>
          </a:bodyPr>
          <a:lstStyle/>
          <a:p>
            <a:pPr>
              <a:buClr>
                <a:srgbClr val="F5A408"/>
              </a:buClr>
            </a:pPr>
            <a:r>
              <a:rPr lang="nl-NL" sz="1600" dirty="0"/>
              <a:t>Het nieuwe idee was een Saloon, ik kon de eerder gemaakte assets goed hergebruiken voor de muren.</a:t>
            </a:r>
          </a:p>
          <a:p>
            <a:pPr>
              <a:buClr>
                <a:srgbClr val="F5A408"/>
              </a:buClr>
            </a:pPr>
            <a:r>
              <a:rPr lang="nl-NL" sz="1600" dirty="0"/>
              <a:t>Ik begon met het opzoeken van foto’s en tekeningen van saloons</a:t>
            </a:r>
          </a:p>
          <a:p>
            <a:pPr>
              <a:buClr>
                <a:srgbClr val="F5A408"/>
              </a:buClr>
            </a:pPr>
            <a:r>
              <a:rPr lang="nl-NL" sz="1600" dirty="0"/>
              <a:t>Ik begon met het maken van de </a:t>
            </a:r>
            <a:r>
              <a:rPr lang="nl-NL" sz="1600" dirty="0" err="1"/>
              <a:t>outer</a:t>
            </a:r>
            <a:r>
              <a:rPr lang="nl-NL" sz="1600" dirty="0"/>
              <a:t> </a:t>
            </a:r>
            <a:r>
              <a:rPr lang="nl-NL" sz="1600" dirty="0" err="1"/>
              <a:t>rims</a:t>
            </a:r>
            <a:r>
              <a:rPr lang="nl-NL" sz="1600" dirty="0"/>
              <a:t>, denk hierbij aan: Muren, Muurafwerkingen, Vloer, Plafond etc.</a:t>
            </a:r>
          </a:p>
          <a:p>
            <a:pPr>
              <a:buClr>
                <a:srgbClr val="F5A408"/>
              </a:buClr>
            </a:pPr>
            <a:r>
              <a:rPr lang="nl-NL" sz="1600" dirty="0"/>
              <a:t>Na de benodigde </a:t>
            </a:r>
            <a:r>
              <a:rPr lang="nl-NL" sz="1600" dirty="0" err="1"/>
              <a:t>models</a:t>
            </a:r>
            <a:r>
              <a:rPr lang="nl-NL" sz="1600" dirty="0"/>
              <a:t> gemaakt te hebben begon ik het in elkaar te zetten.</a:t>
            </a:r>
          </a:p>
          <a:p>
            <a:pPr>
              <a:buClr>
                <a:srgbClr val="F5A408"/>
              </a:buClr>
            </a:pPr>
            <a:r>
              <a:rPr lang="nl-NL" sz="1600" dirty="0"/>
              <a:t>De basic </a:t>
            </a:r>
            <a:r>
              <a:rPr lang="nl-NL" sz="1600" dirty="0" err="1"/>
              <a:t>layout</a:t>
            </a:r>
            <a:r>
              <a:rPr lang="nl-NL" sz="1600" dirty="0"/>
              <a:t> was een saloon met een terrasje boven de bar en dit terras werd </a:t>
            </a:r>
            <a:r>
              <a:rPr lang="nl-NL" sz="1600" dirty="0" err="1"/>
              <a:t>gesupport</a:t>
            </a:r>
            <a:r>
              <a:rPr lang="nl-NL" sz="1600" dirty="0"/>
              <a:t> door pillaren (die nog niet af waren).</a:t>
            </a:r>
          </a:p>
          <a:p>
            <a:pPr>
              <a:buClr>
                <a:srgbClr val="F5A408"/>
              </a:buClr>
            </a:pPr>
            <a:r>
              <a:rPr lang="nl-NL" sz="1600" dirty="0"/>
              <a:t>Ik plaatse nu ook mijn </a:t>
            </a:r>
            <a:r>
              <a:rPr lang="nl-NL" sz="1600" dirty="0" err="1"/>
              <a:t>reflection</a:t>
            </a:r>
            <a:r>
              <a:rPr lang="nl-NL" sz="1600" dirty="0"/>
              <a:t> </a:t>
            </a:r>
            <a:r>
              <a:rPr lang="nl-NL" sz="1600" dirty="0" err="1"/>
              <a:t>probe</a:t>
            </a:r>
            <a:r>
              <a:rPr lang="nl-NL" sz="1600" dirty="0"/>
              <a:t>.</a:t>
            </a:r>
          </a:p>
        </p:txBody>
      </p:sp>
      <p:pic>
        <p:nvPicPr>
          <p:cNvPr id="2050" name="Picture 2" descr="https://i.gyazo.com/bcf1368bf1097fb8ed622de8eedd3826.png">
            <a:extLst>
              <a:ext uri="{FF2B5EF4-FFF2-40B4-BE49-F238E27FC236}">
                <a16:creationId xmlns:a16="http://schemas.microsoft.com/office/drawing/2014/main" id="{FDA4F069-59F3-47D0-A9EF-0BEA7AEA6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733" y="3859597"/>
            <a:ext cx="4531396" cy="258381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564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Ontwikkelingsproces #3</a:t>
            </a:r>
          </a:p>
        </p:txBody>
      </p:sp>
      <p:sp>
        <p:nvSpPr>
          <p:cNvPr id="24578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103313" y="2060575"/>
            <a:ext cx="8846030" cy="4195763"/>
          </a:xfrm>
        </p:spPr>
        <p:txBody>
          <a:bodyPr/>
          <a:lstStyle/>
          <a:p>
            <a:pPr>
              <a:buClr>
                <a:srgbClr val="F5A408"/>
              </a:buClr>
            </a:pPr>
            <a:r>
              <a:rPr lang="nl-NL" dirty="0"/>
              <a:t>Toen de basic </a:t>
            </a:r>
            <a:r>
              <a:rPr lang="nl-NL" dirty="0" err="1"/>
              <a:t>layout</a:t>
            </a:r>
            <a:r>
              <a:rPr lang="nl-NL" dirty="0"/>
              <a:t> klaar was begon ik met het uitdenken van </a:t>
            </a:r>
            <a:r>
              <a:rPr lang="nl-NL" dirty="0" err="1"/>
              <a:t>props</a:t>
            </a:r>
            <a:r>
              <a:rPr lang="nl-NL" dirty="0"/>
              <a:t> en </a:t>
            </a:r>
            <a:r>
              <a:rPr lang="nl-NL" dirty="0" err="1"/>
              <a:t>addons</a:t>
            </a:r>
            <a:r>
              <a:rPr lang="nl-NL" dirty="0"/>
              <a:t>.</a:t>
            </a:r>
          </a:p>
          <a:p>
            <a:pPr>
              <a:buClr>
                <a:srgbClr val="F5A408"/>
              </a:buClr>
            </a:pPr>
            <a:r>
              <a:rPr lang="nl-NL" dirty="0"/>
              <a:t>Ik had een lijstje in m’n hoofd van wat ik af moest hebben en had het ook deels genoteerd op mijn telefoon.</a:t>
            </a:r>
          </a:p>
          <a:p>
            <a:pPr>
              <a:buClr>
                <a:srgbClr val="F5A408"/>
              </a:buClr>
            </a:pPr>
            <a:r>
              <a:rPr lang="nl-NL" dirty="0"/>
              <a:t>Ik begon met het maken van de pillaren en </a:t>
            </a:r>
            <a:r>
              <a:rPr lang="nl-NL" dirty="0" err="1"/>
              <a:t>texturede</a:t>
            </a:r>
            <a:r>
              <a:rPr lang="nl-NL" dirty="0"/>
              <a:t> alles wat ik in 3D gemaakt had gelijk zodat ik het er gelijk in kon plaatsen. Ik maakte ook </a:t>
            </a:r>
            <a:r>
              <a:rPr lang="nl-NL" dirty="0" err="1"/>
              <a:t>fences</a:t>
            </a:r>
            <a:r>
              <a:rPr lang="nl-NL" dirty="0"/>
              <a:t> voor het terras en maakte planken die ik tegen de muren aan kon plaatsen voor detail.</a:t>
            </a:r>
          </a:p>
        </p:txBody>
      </p:sp>
    </p:spTree>
    <p:extLst>
      <p:ext uri="{BB962C8B-B14F-4D97-AF65-F5344CB8AC3E}">
        <p14:creationId xmlns:p14="http://schemas.microsoft.com/office/powerpoint/2010/main" val="329720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Ontwikkelingsproces #4</a:t>
            </a:r>
          </a:p>
        </p:txBody>
      </p:sp>
      <p:sp>
        <p:nvSpPr>
          <p:cNvPr id="24578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46112" y="1498600"/>
            <a:ext cx="11202987" cy="4195763"/>
          </a:xfrm>
        </p:spPr>
        <p:txBody>
          <a:bodyPr/>
          <a:lstStyle/>
          <a:p>
            <a:pPr>
              <a:buClr>
                <a:srgbClr val="F5A408"/>
              </a:buClr>
            </a:pPr>
            <a:r>
              <a:rPr lang="nl-NL" dirty="0"/>
              <a:t>Ik maakte </a:t>
            </a:r>
            <a:r>
              <a:rPr lang="nl-NL" dirty="0" err="1"/>
              <a:t>windows</a:t>
            </a:r>
            <a:r>
              <a:rPr lang="nl-NL" dirty="0"/>
              <a:t> en </a:t>
            </a:r>
            <a:r>
              <a:rPr lang="nl-NL" dirty="0" err="1"/>
              <a:t>texturede</a:t>
            </a:r>
            <a:r>
              <a:rPr lang="nl-NL" dirty="0"/>
              <a:t> deze en plaatse het in de scene om hierna de </a:t>
            </a:r>
            <a:r>
              <a:rPr lang="nl-NL" dirty="0" err="1"/>
              <a:t>lighting</a:t>
            </a:r>
            <a:r>
              <a:rPr lang="nl-NL" dirty="0"/>
              <a:t> alvast te </a:t>
            </a:r>
            <a:r>
              <a:rPr lang="nl-NL" dirty="0" err="1"/>
              <a:t>optimalizeren</a:t>
            </a:r>
            <a:r>
              <a:rPr lang="nl-NL" dirty="0"/>
              <a:t>.</a:t>
            </a:r>
          </a:p>
          <a:p>
            <a:pPr>
              <a:buClr>
                <a:srgbClr val="F5A408"/>
              </a:buClr>
            </a:pPr>
            <a:r>
              <a:rPr lang="nl-NL" dirty="0"/>
              <a:t>Ik zette een post processing stack op mijn camera zodat ik het eindresultaat al goed kon zien en aanpassingen kon maken.</a:t>
            </a:r>
          </a:p>
          <a:p>
            <a:pPr>
              <a:buClr>
                <a:srgbClr val="F5A408"/>
              </a:buClr>
            </a:pPr>
            <a:r>
              <a:rPr lang="nl-NL" dirty="0"/>
              <a:t>Nadat de </a:t>
            </a:r>
            <a:r>
              <a:rPr lang="nl-NL" dirty="0" err="1"/>
              <a:t>windows</a:t>
            </a:r>
            <a:r>
              <a:rPr lang="nl-NL" dirty="0"/>
              <a:t> erin geplaatst waren plaatste ik </a:t>
            </a:r>
            <a:r>
              <a:rPr lang="nl-NL" dirty="0" err="1"/>
              <a:t>lightprobes</a:t>
            </a:r>
            <a:r>
              <a:rPr lang="nl-NL" dirty="0"/>
              <a:t> en </a:t>
            </a:r>
            <a:r>
              <a:rPr lang="nl-NL" dirty="0" err="1"/>
              <a:t>bakede</a:t>
            </a:r>
            <a:r>
              <a:rPr lang="nl-NL" dirty="0"/>
              <a:t> deze alvast eenmalig. Ik maakte ook een olielamp en </a:t>
            </a:r>
            <a:r>
              <a:rPr lang="nl-NL" dirty="0" err="1"/>
              <a:t>optimizede</a:t>
            </a:r>
            <a:r>
              <a:rPr lang="nl-NL" dirty="0"/>
              <a:t> light opnieuw tot het bijna eindresultaat.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8549345-809D-454C-96D2-44E6AC0EA5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" y="3596481"/>
            <a:ext cx="5114925" cy="2877145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304D15BA-7C4A-49C1-A6AB-DD8350FB96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30" y="3615009"/>
            <a:ext cx="4972845" cy="27972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01002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Ontwikkelingsproces #5</a:t>
            </a:r>
          </a:p>
        </p:txBody>
      </p:sp>
      <p:sp>
        <p:nvSpPr>
          <p:cNvPr id="24578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46113" y="1498600"/>
            <a:ext cx="11193462" cy="4195763"/>
          </a:xfrm>
        </p:spPr>
        <p:txBody>
          <a:bodyPr/>
          <a:lstStyle/>
          <a:p>
            <a:pPr>
              <a:buClr>
                <a:srgbClr val="F5A408"/>
              </a:buClr>
            </a:pPr>
            <a:r>
              <a:rPr lang="nl-NL" dirty="0"/>
              <a:t>Nu begon ik werk aan de bar, de tafel en de stoel, daarna maakte ik de </a:t>
            </a:r>
            <a:r>
              <a:rPr lang="nl-NL" dirty="0" err="1"/>
              <a:t>shelf</a:t>
            </a:r>
            <a:r>
              <a:rPr lang="nl-NL" dirty="0"/>
              <a:t> die achter de bar zit.</a:t>
            </a:r>
          </a:p>
          <a:p>
            <a:pPr>
              <a:buClr>
                <a:srgbClr val="F5A408"/>
              </a:buClr>
            </a:pPr>
            <a:r>
              <a:rPr lang="nl-NL" dirty="0"/>
              <a:t>Ik had inmiddels nog steeds geen trap die naar boven zou gaan, ik maakte deze snel en zette er wat extra colliders op.</a:t>
            </a:r>
          </a:p>
          <a:p>
            <a:pPr>
              <a:buClr>
                <a:srgbClr val="F5A408"/>
              </a:buClr>
            </a:pPr>
            <a:r>
              <a:rPr lang="nl-NL" dirty="0"/>
              <a:t>Ik maakte wat extra </a:t>
            </a:r>
            <a:r>
              <a:rPr lang="nl-NL" dirty="0" err="1"/>
              <a:t>props</a:t>
            </a:r>
            <a:r>
              <a:rPr lang="nl-NL" dirty="0"/>
              <a:t> zoals schilderijen, </a:t>
            </a:r>
            <a:r>
              <a:rPr lang="nl-NL" dirty="0" err="1"/>
              <a:t>whiskey</a:t>
            </a:r>
            <a:r>
              <a:rPr lang="nl-NL" dirty="0"/>
              <a:t> flessen &amp; barrels. De schilderijen kon ik allemaal heel makkelijk een nieuwe foto op plakken via </a:t>
            </a:r>
            <a:r>
              <a:rPr lang="nl-NL" dirty="0" err="1"/>
              <a:t>photoshop</a:t>
            </a:r>
            <a:r>
              <a:rPr lang="nl-NL" dirty="0"/>
              <a:t>.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331FEAB-C6D1-4E64-BB01-2AF8BE9770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" y="3677245"/>
            <a:ext cx="5095875" cy="28664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53E113C7-8E96-498D-A0DE-C0457F26DD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50" y="3677245"/>
            <a:ext cx="5029200" cy="28289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68006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887648-305E-499E-A5C7-3DB47B22E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Aantal Tris per model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6F8BF7B-B56B-42EC-9B8F-B882586C0A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/>
          <a:p>
            <a:r>
              <a:rPr lang="en-US" dirty="0"/>
              <a:t>Lamp: 3080 Tris</a:t>
            </a:r>
          </a:p>
          <a:p>
            <a:r>
              <a:rPr lang="en-US" dirty="0"/>
              <a:t>Bar: 1628 Tris</a:t>
            </a:r>
          </a:p>
          <a:p>
            <a:r>
              <a:rPr lang="en-US" dirty="0"/>
              <a:t>Bar Shelf: 248 Tris</a:t>
            </a:r>
          </a:p>
          <a:p>
            <a:r>
              <a:rPr lang="en-US" dirty="0"/>
              <a:t>Barrel: 1296 Tris</a:t>
            </a:r>
          </a:p>
          <a:p>
            <a:r>
              <a:rPr lang="en-US" dirty="0"/>
              <a:t>Whiskey Bottle: 100 Tris</a:t>
            </a:r>
          </a:p>
          <a:p>
            <a:r>
              <a:rPr lang="en-US" dirty="0"/>
              <a:t>Fence: 5592 Tris</a:t>
            </a:r>
          </a:p>
          <a:p>
            <a:r>
              <a:rPr lang="en-US" dirty="0"/>
              <a:t>Window: 172 Tris</a:t>
            </a:r>
          </a:p>
          <a:p>
            <a:r>
              <a:rPr lang="nl-NL" dirty="0" err="1"/>
              <a:t>Stairs</a:t>
            </a:r>
            <a:r>
              <a:rPr lang="nl-NL" dirty="0"/>
              <a:t>: 116 Tris</a:t>
            </a:r>
          </a:p>
          <a:p>
            <a:r>
              <a:rPr lang="nl-NL" dirty="0"/>
              <a:t>Stoel: 2660 Tris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B6DAD65-5D40-4968-BEEE-95411C08BD9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Table</a:t>
            </a:r>
            <a:r>
              <a:rPr lang="nl-NL" dirty="0"/>
              <a:t>: 554 Tris</a:t>
            </a:r>
          </a:p>
          <a:p>
            <a:r>
              <a:rPr lang="nl-NL" dirty="0" err="1"/>
              <a:t>Horizontal</a:t>
            </a:r>
            <a:r>
              <a:rPr lang="nl-NL" dirty="0"/>
              <a:t> Plank </a:t>
            </a:r>
            <a:r>
              <a:rPr lang="nl-NL" dirty="0" err="1"/>
              <a:t>Terrace</a:t>
            </a:r>
            <a:r>
              <a:rPr lang="nl-NL" dirty="0"/>
              <a:t>: 32 Tris</a:t>
            </a:r>
          </a:p>
          <a:p>
            <a:r>
              <a:rPr lang="nl-NL" dirty="0"/>
              <a:t>Roof Piece: 50 Tris</a:t>
            </a:r>
          </a:p>
          <a:p>
            <a:r>
              <a:rPr lang="nl-NL" dirty="0"/>
              <a:t>Wall: 122 Tris</a:t>
            </a:r>
          </a:p>
          <a:p>
            <a:r>
              <a:rPr lang="nl-NL" dirty="0" err="1"/>
              <a:t>CornerPillar</a:t>
            </a:r>
            <a:r>
              <a:rPr lang="nl-NL" dirty="0"/>
              <a:t>: 32 Tris</a:t>
            </a:r>
          </a:p>
          <a:p>
            <a:r>
              <a:rPr lang="nl-NL" dirty="0" err="1"/>
              <a:t>Main</a:t>
            </a:r>
            <a:r>
              <a:rPr lang="nl-NL" dirty="0"/>
              <a:t> </a:t>
            </a:r>
            <a:r>
              <a:rPr lang="nl-NL" dirty="0" err="1"/>
              <a:t>Pillar</a:t>
            </a:r>
            <a:r>
              <a:rPr lang="nl-NL" dirty="0"/>
              <a:t>: 682 Tris</a:t>
            </a:r>
          </a:p>
          <a:p>
            <a:r>
              <a:rPr lang="nl-NL" dirty="0" err="1"/>
              <a:t>Main</a:t>
            </a:r>
            <a:r>
              <a:rPr lang="nl-NL" dirty="0"/>
              <a:t> </a:t>
            </a:r>
            <a:r>
              <a:rPr lang="nl-NL" dirty="0" err="1"/>
              <a:t>Pillar</a:t>
            </a:r>
            <a:r>
              <a:rPr lang="nl-NL" dirty="0"/>
              <a:t> Extension: 220 Tris</a:t>
            </a:r>
          </a:p>
          <a:p>
            <a:r>
              <a:rPr lang="nl-NL" dirty="0" err="1"/>
              <a:t>Painting</a:t>
            </a:r>
            <a:r>
              <a:rPr lang="nl-NL" dirty="0"/>
              <a:t>: 34 Tris</a:t>
            </a:r>
          </a:p>
        </p:txBody>
      </p:sp>
    </p:spTree>
    <p:extLst>
      <p:ext uri="{BB962C8B-B14F-4D97-AF65-F5344CB8AC3E}">
        <p14:creationId xmlns:p14="http://schemas.microsoft.com/office/powerpoint/2010/main" val="911422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513A55-100F-4897-BBB7-4F63B36D5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Unfinished</a:t>
            </a:r>
            <a:r>
              <a:rPr lang="nl-NL" dirty="0"/>
              <a:t> assets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65B0E85-25D7-464A-9BEC-4295DA02AE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2586" y="2035408"/>
            <a:ext cx="10733553" cy="4195763"/>
          </a:xfrm>
        </p:spPr>
        <p:txBody>
          <a:bodyPr/>
          <a:lstStyle/>
          <a:p>
            <a:r>
              <a:rPr lang="nl-NL" dirty="0"/>
              <a:t>Dingen die ik niet afgekregen heb door tijdsgebrek:</a:t>
            </a:r>
          </a:p>
          <a:p>
            <a:r>
              <a:rPr lang="nl-NL" dirty="0"/>
              <a:t>Saloon Deuren</a:t>
            </a:r>
          </a:p>
          <a:p>
            <a:r>
              <a:rPr lang="nl-NL" dirty="0"/>
              <a:t>Wiel</a:t>
            </a:r>
          </a:p>
          <a:p>
            <a:r>
              <a:rPr lang="nl-NL" dirty="0"/>
              <a:t>Glazen</a:t>
            </a:r>
          </a:p>
          <a:p>
            <a:r>
              <a:rPr lang="nl-NL" dirty="0"/>
              <a:t>Vintage Kassa</a:t>
            </a:r>
          </a:p>
          <a:p>
            <a:r>
              <a:rPr lang="nl-NL" dirty="0"/>
              <a:t>Bar Krukken</a:t>
            </a:r>
          </a:p>
          <a:p>
            <a:r>
              <a:rPr lang="nl-NL" dirty="0"/>
              <a:t>Bierpomp</a:t>
            </a:r>
          </a:p>
          <a:p>
            <a:endParaRPr lang="nl-NL" dirty="0"/>
          </a:p>
          <a:p>
            <a:pPr marL="0" indent="0">
              <a:buNone/>
            </a:pPr>
            <a:r>
              <a:rPr lang="nl-NL" sz="1400" dirty="0"/>
              <a:t>(Ik heb gekozen goede </a:t>
            </a:r>
            <a:r>
              <a:rPr lang="nl-NL" sz="1400" dirty="0" err="1"/>
              <a:t>lighting</a:t>
            </a:r>
            <a:r>
              <a:rPr lang="nl-NL" sz="1400" dirty="0"/>
              <a:t> en voorbereiding te hebben </a:t>
            </a:r>
            <a:r>
              <a:rPr lang="nl-NL" sz="1400" dirty="0" err="1"/>
              <a:t>ipv</a:t>
            </a:r>
            <a:r>
              <a:rPr lang="nl-NL" sz="1400" dirty="0"/>
              <a:t>. deze assets.)</a:t>
            </a:r>
          </a:p>
        </p:txBody>
      </p:sp>
    </p:spTree>
    <p:extLst>
      <p:ext uri="{BB962C8B-B14F-4D97-AF65-F5344CB8AC3E}">
        <p14:creationId xmlns:p14="http://schemas.microsoft.com/office/powerpoint/2010/main" val="42869342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pt0000012">
  <a:themeElements>
    <a:clrScheme name="Ion Red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587504F-F0C4-488B-B289-93511D9091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Overzicht van leerplan</Template>
  <TotalTime>0</TotalTime>
  <Words>556</Words>
  <Application>Microsoft Office PowerPoint</Application>
  <PresentationFormat>Breedbeeld</PresentationFormat>
  <Paragraphs>57</Paragraphs>
  <Slides>8</Slides>
  <Notes>6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3" baseType="lpstr">
      <vt:lpstr>Arial</vt:lpstr>
      <vt:lpstr>Calibri</vt:lpstr>
      <vt:lpstr>Century Gothic</vt:lpstr>
      <vt:lpstr>Wingdings 3</vt:lpstr>
      <vt:lpstr>Ppt0000012</vt:lpstr>
      <vt:lpstr>Eindopdracht Digital Arts</vt:lpstr>
      <vt:lpstr>Ontwikkelingsproces #1</vt:lpstr>
      <vt:lpstr>Ontwikkelingsproces #2</vt:lpstr>
      <vt:lpstr>Ontwikkelingsproces #3</vt:lpstr>
      <vt:lpstr>Ontwikkelingsproces #4</vt:lpstr>
      <vt:lpstr>Ontwikkelingsproces #5</vt:lpstr>
      <vt:lpstr>Aantal Tris per model</vt:lpstr>
      <vt:lpstr>Unfinished assets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2017-06-27T17:31:40Z</dcterms:created>
  <dcterms:modified xsi:type="dcterms:W3CDTF">2017-06-27T19:49:01Z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TC030395169991</vt:lpwstr>
  </property>
</Properties>
</file>